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4" r:id="rId4"/>
    <p:sldId id="299" r:id="rId5"/>
    <p:sldId id="300" r:id="rId6"/>
    <p:sldId id="302" r:id="rId7"/>
    <p:sldId id="303" r:id="rId8"/>
    <p:sldId id="301" r:id="rId9"/>
    <p:sldId id="304" r:id="rId10"/>
    <p:sldId id="305" r:id="rId11"/>
    <p:sldId id="306" r:id="rId12"/>
    <p:sldId id="311" r:id="rId13"/>
    <p:sldId id="310" r:id="rId14"/>
    <p:sldId id="312" r:id="rId15"/>
    <p:sldId id="309" r:id="rId16"/>
    <p:sldId id="308" r:id="rId17"/>
    <p:sldId id="307" r:id="rId18"/>
    <p:sldId id="315" r:id="rId19"/>
    <p:sldId id="314" r:id="rId20"/>
    <p:sldId id="313" r:id="rId21"/>
    <p:sldId id="316" r:id="rId22"/>
    <p:sldId id="317" r:id="rId23"/>
    <p:sldId id="318" r:id="rId24"/>
    <p:sldId id="320" r:id="rId25"/>
    <p:sldId id="321" r:id="rId26"/>
    <p:sldId id="31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 xin" initials="lx" lastIdx="1" clrIdx="0">
    <p:extLst>
      <p:ext uri="{19B8F6BF-5375-455C-9EA6-DF929625EA0E}">
        <p15:presenceInfo xmlns:p15="http://schemas.microsoft.com/office/powerpoint/2012/main" userId="b3eda6b5fdd773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2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4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48C43-599C-455C-9ECA-DA108CAB736E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48C4A-9C73-443D-9FDF-07EF35EF61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508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EDEE9-F94B-44FF-B2C2-4C478A625E7A}" type="datetimeFigureOut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12889-DACC-4ABA-B752-815C493220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6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EA5E-A03D-47C0-8BDC-4E712C5EFD74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5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47DF-BABC-4EC6-AA0A-4B061029BB4F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61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8CC8-31B2-45A7-8D12-D77F7F837993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81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8D6-60C9-424E-8AB4-C4F1F65DD360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68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8385-45F0-4F32-9822-F640599D406B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67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0FC58-28BD-4249-9861-872EA9DBA9FB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49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BF14E-95C3-4E19-9359-5028C732A11B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11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AAE-052C-43D2-B8B4-5671E5F8FCF7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3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91A0-E7C9-47E8-83F2-F12E5782D4B5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07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4627C-3362-4705-909D-20B7AFD6DDBE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47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39DB-53B0-46ED-9BC4-A9E86B037DAA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75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1D34E-615A-45A1-B728-A3F75872BB63}" type="datetime1">
              <a:rPr lang="zh-CN" altLang="en-US" smtClean="0"/>
              <a:t>2018/11/21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0B2FE-848D-4B26-8144-D1B7EE078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8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61247" y="1471987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7200" dirty="0" smtClean="0"/>
              <a:t>进度报告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44118" y="5036391"/>
            <a:ext cx="2590800" cy="709986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蓝鑫</a:t>
            </a:r>
            <a:endParaRPr lang="en-US" altLang="zh-CN" sz="1600" dirty="0" smtClean="0"/>
          </a:p>
          <a:p>
            <a:r>
              <a:rPr lang="en-US" altLang="zh-CN" sz="1600" dirty="0" smtClean="0"/>
              <a:t>2018.11.21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310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0.4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2" y="2408330"/>
            <a:ext cx="9905795" cy="3959999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1205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1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3" y="2390520"/>
            <a:ext cx="9905792" cy="3959999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310508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0.02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4" y="2417413"/>
            <a:ext cx="9905790" cy="39599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38373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0.4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3" y="2408330"/>
            <a:ext cx="9905792" cy="39599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121461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1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4" y="2390520"/>
            <a:ext cx="9905790" cy="39599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417183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0.02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3" y="2417413"/>
            <a:ext cx="9905792" cy="39599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215200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0.4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3" y="2408330"/>
            <a:ext cx="9905792" cy="3959999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5668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1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3" y="2390520"/>
            <a:ext cx="9905792" cy="39599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16961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0.02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4" y="2417413"/>
            <a:ext cx="9905790" cy="395999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2676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0.4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4" y="2408330"/>
            <a:ext cx="9905790" cy="39599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22096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82" y="2489760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BigGAN</a:t>
            </a:r>
            <a:r>
              <a:rPr lang="en-US" altLang="zh-CN" dirty="0" smtClean="0"/>
              <a:t> </a:t>
            </a:r>
            <a:r>
              <a:rPr lang="en-US" altLang="zh-CN" dirty="0"/>
              <a:t>TF Hub 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8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1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4" y="2390520"/>
            <a:ext cx="9905790" cy="395999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116137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0.02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5" y="2417413"/>
            <a:ext cx="9905787" cy="395999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142219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0.4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4" y="2408330"/>
            <a:ext cx="9905790" cy="395999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6688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1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5" y="2390520"/>
            <a:ext cx="9905787" cy="395999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2656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3" y="2033088"/>
            <a:ext cx="10752551" cy="429599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样本间插值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348388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4" y="2033088"/>
            <a:ext cx="10752548" cy="429599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样本间插值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15895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88644"/>
            <a:ext cx="10515600" cy="669076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BigGAN</a:t>
            </a:r>
            <a:r>
              <a:rPr lang="en-US" altLang="zh-CN" sz="3600" dirty="0"/>
              <a:t> TF Hub Demo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282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ImageNet </a:t>
            </a:r>
            <a:r>
              <a:rPr lang="zh-CN" altLang="en-US" dirty="0" smtClean="0"/>
              <a:t>中图像数量多的生成效果好，例如狗、猫等。</a:t>
            </a:r>
            <a:endParaRPr lang="en-US" altLang="zh-CN" dirty="0" smtClean="0"/>
          </a:p>
          <a:p>
            <a:r>
              <a:rPr lang="zh-CN" altLang="en-US" dirty="0" smtClean="0"/>
              <a:t>动物生成效果较日常用品生成效果好。</a:t>
            </a:r>
            <a:endParaRPr lang="en-US" altLang="zh-CN" dirty="0" smtClean="0"/>
          </a:p>
          <a:p>
            <a:r>
              <a:rPr lang="zh-CN" altLang="en-US" dirty="0" smtClean="0"/>
              <a:t>复杂场景</a:t>
            </a:r>
            <a:r>
              <a:rPr lang="zh-CN" altLang="en-US" dirty="0" smtClean="0"/>
              <a:t>生成细节缺乏表现力。</a:t>
            </a:r>
            <a:endParaRPr lang="en-US" altLang="zh-CN" dirty="0" smtClean="0"/>
          </a:p>
          <a:p>
            <a:r>
              <a:rPr lang="zh-CN" altLang="en-US" dirty="0" smtClean="0"/>
              <a:t>有人参与的图像生成结果惨不忍睹，包括新郎。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0.02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2" y="2417413"/>
            <a:ext cx="990579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0.4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2" y="2408330"/>
            <a:ext cx="9905796" cy="3960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405481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1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2" y="2390520"/>
            <a:ext cx="9905795" cy="39600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18411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0.02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2" y="2417413"/>
            <a:ext cx="9905795" cy="3959999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29185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0.4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2" y="2408330"/>
            <a:ext cx="9905795" cy="39600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55800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1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2" y="2390520"/>
            <a:ext cx="9905795" cy="3959999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24497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5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truncation: 0.02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3" y="2417413"/>
            <a:ext cx="9905792" cy="3959999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199" y="300207"/>
            <a:ext cx="10515600" cy="143281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/>
              <a:t>BigGAN</a:t>
            </a:r>
            <a:r>
              <a:rPr lang="en-US" altLang="zh-CN" sz="3600" dirty="0"/>
              <a:t> TF Hub </a:t>
            </a:r>
            <a:r>
              <a:rPr lang="en-US" altLang="zh-CN" sz="3600" dirty="0" smtClean="0"/>
              <a:t>Demo</a:t>
            </a:r>
            <a:br>
              <a:rPr lang="en-US" altLang="zh-CN" sz="3600" dirty="0" smtClean="0"/>
            </a:br>
            <a:r>
              <a:rPr lang="zh-CN" altLang="en-US" sz="2700" dirty="0" smtClean="0"/>
              <a:t>特定类生成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160173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</TotalTime>
  <Words>211</Words>
  <Application>Microsoft Office PowerPoint</Application>
  <PresentationFormat>宽屏</PresentationFormat>
  <Paragraphs>53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进度报告</vt:lpstr>
      <vt:lpstr>BigGAN TF Hub Demo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特定类生成</vt:lpstr>
      <vt:lpstr>BigGAN TF Hub Demo 样本间插值</vt:lpstr>
      <vt:lpstr>BigGAN TF Hub Demo 样本间插值</vt:lpstr>
      <vt:lpstr>BigGAN TF Hub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进度报告</dc:title>
  <dc:creator>lan xin</dc:creator>
  <cp:lastModifiedBy>lan xin</cp:lastModifiedBy>
  <cp:revision>61</cp:revision>
  <dcterms:created xsi:type="dcterms:W3CDTF">2018-10-13T07:47:07Z</dcterms:created>
  <dcterms:modified xsi:type="dcterms:W3CDTF">2018-11-21T05:16:13Z</dcterms:modified>
</cp:coreProperties>
</file>